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693400" cy="7556500"/>
  <p:notesSz cx="6858000" cy="9144000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6" autoAdjust="0"/>
  </p:normalViewPr>
  <p:slideViewPr>
    <p:cSldViewPr>
      <p:cViewPr varScale="1">
        <p:scale>
          <a:sx n="99" d="100"/>
          <a:sy n="99" d="100"/>
        </p:scale>
        <p:origin x="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1337" y="-508006"/>
            <a:ext cx="1581327" cy="1653675"/>
          </a:xfrm>
          <a:custGeom>
            <a:avLst/>
            <a:gdLst/>
            <a:ahLst/>
            <a:cxnLst/>
            <a:rect l="l" t="t" r="r" b="b"/>
            <a:pathLst>
              <a:path w="1581327" h="1653675">
                <a:moveTo>
                  <a:pt x="0" y="0"/>
                </a:moveTo>
                <a:lnTo>
                  <a:pt x="1581326" y="0"/>
                </a:lnTo>
                <a:lnTo>
                  <a:pt x="1581326" y="1653676"/>
                </a:lnTo>
                <a:lnTo>
                  <a:pt x="0" y="1653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3128" y="5844581"/>
            <a:ext cx="353002" cy="220145"/>
          </a:xfrm>
          <a:custGeom>
            <a:avLst/>
            <a:gdLst/>
            <a:ahLst/>
            <a:cxnLst/>
            <a:rect l="l" t="t" r="r" b="b"/>
            <a:pathLst>
              <a:path w="353002" h="220145">
                <a:moveTo>
                  <a:pt x="0" y="0"/>
                </a:moveTo>
                <a:lnTo>
                  <a:pt x="353001" y="0"/>
                </a:lnTo>
                <a:lnTo>
                  <a:pt x="353001" y="220145"/>
                </a:lnTo>
                <a:lnTo>
                  <a:pt x="0" y="2201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37513" y="4280335"/>
            <a:ext cx="2312944" cy="465969"/>
            <a:chOff x="0" y="0"/>
            <a:chExt cx="1148127" cy="2313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8317574" y="238956"/>
            <a:ext cx="2203006" cy="434677"/>
          </a:xfrm>
          <a:custGeom>
            <a:avLst/>
            <a:gdLst/>
            <a:ahLst/>
            <a:cxnLst/>
            <a:rect l="l" t="t" r="r" b="b"/>
            <a:pathLst>
              <a:path w="2203006" h="434677">
                <a:moveTo>
                  <a:pt x="0" y="0"/>
                </a:moveTo>
                <a:lnTo>
                  <a:pt x="2203005" y="0"/>
                </a:lnTo>
                <a:lnTo>
                  <a:pt x="2203005" y="434677"/>
                </a:lnTo>
                <a:lnTo>
                  <a:pt x="0" y="434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31759" t="-352598" r="-76626" b="-64841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6927027"/>
            <a:ext cx="10693396" cy="703920"/>
            <a:chOff x="0" y="0"/>
            <a:chExt cx="4407139" cy="2522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rot="-5400000">
            <a:off x="435090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-5400000">
            <a:off x="250138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-5400000">
            <a:off x="4660551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-5400000">
            <a:off x="674050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4489783" y="2423852"/>
            <a:ext cx="1769735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Chicken Curry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Naan Bread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Garden Peas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Sweetcorn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Steamed Rice/Oven Baked Potato Wedges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Strawberry Jelly, Ice Cream &amp; Fruit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2305" y="2423852"/>
            <a:ext cx="1769735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Classic Margherita Pizza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Steamed Broccoli/ Coleslaw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Potato/Baked Potato/Salad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Banana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Yogurt Pot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2305" y="1923722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MONDAY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97323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TUESDAY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25574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WEDNESDAY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57259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THURSDAY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49987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FRIDAY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50844" y="6355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WEEK ONE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397323" y="2423852"/>
            <a:ext cx="1769735" cy="377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 err="1">
                <a:solidFill>
                  <a:srgbClr val="1A2C4B"/>
                </a:solidFill>
              </a:rPr>
              <a:t>Savoury</a:t>
            </a:r>
            <a:r>
              <a:rPr lang="en-US" sz="1200" b="1" dirty="0">
                <a:solidFill>
                  <a:srgbClr val="1A2C4B"/>
                </a:solidFill>
              </a:rPr>
              <a:t> Mince Pie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Baton Carrots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Mashed/Baby Potatoes/ Salad</a:t>
            </a:r>
          </a:p>
          <a:p>
            <a:pPr algn="ctr">
              <a:lnSpc>
                <a:spcPts val="1400"/>
              </a:lnSpc>
            </a:pPr>
            <a:endParaRPr lang="en-US" sz="1200" b="1" dirty="0"/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/>
              <a:t>Mandarin Orange Sponge &amp; Custard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48951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Roast of the Day, Stuffing &amp; Rich Gravy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Carrot &amp; Parsnip/Savoy Cabbage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Mashed Potato/Oven Roast Potato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Chocolate Sponge &amp;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Milkshake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728903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Hot Dog with Tomato Ketchup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Garden Peas/Spaghetti Hoops/Salad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Potatoes/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Potatoes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 err="1">
                <a:solidFill>
                  <a:srgbClr val="1A2C4B"/>
                </a:solidFill>
              </a:rPr>
              <a:t>Flakemeal</a:t>
            </a:r>
            <a:r>
              <a:rPr lang="en-US" sz="1200" b="1" dirty="0">
                <a:solidFill>
                  <a:srgbClr val="1A2C4B"/>
                </a:solidFill>
              </a:rPr>
              <a:t> Biscuit &amp;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Fruit Selection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30" name="Freeform 30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86692" y="-214268"/>
            <a:ext cx="9442763" cy="1985590"/>
            <a:chOff x="0" y="0"/>
            <a:chExt cx="12590350" cy="2647453"/>
          </a:xfrm>
        </p:grpSpPr>
        <p:sp>
          <p:nvSpPr>
            <p:cNvPr id="34" name="Freeform 34"/>
            <p:cNvSpPr/>
            <p:nvPr/>
          </p:nvSpPr>
          <p:spPr>
            <a:xfrm rot="-222868">
              <a:off x="3170379" y="34145"/>
              <a:ext cx="1092889" cy="1196048"/>
            </a:xfrm>
            <a:custGeom>
              <a:avLst/>
              <a:gdLst/>
              <a:ahLst/>
              <a:cxnLst/>
              <a:rect l="l" t="t" r="r" b="b"/>
              <a:pathLst>
                <a:path w="1092889" h="1196048">
                  <a:moveTo>
                    <a:pt x="0" y="0"/>
                  </a:moveTo>
                  <a:lnTo>
                    <a:pt x="1092889" y="0"/>
                  </a:lnTo>
                  <a:lnTo>
                    <a:pt x="1092889" y="1196048"/>
                  </a:lnTo>
                  <a:lnTo>
                    <a:pt x="0" y="119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35" name="Group 35"/>
            <p:cNvGrpSpPr/>
            <p:nvPr/>
          </p:nvGrpSpPr>
          <p:grpSpPr>
            <a:xfrm>
              <a:off x="914040" y="1874813"/>
              <a:ext cx="3083925" cy="621292"/>
              <a:chOff x="0" y="0"/>
              <a:chExt cx="1148127" cy="23130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148127" cy="231303"/>
              </a:xfrm>
              <a:custGeom>
                <a:avLst/>
                <a:gdLst/>
                <a:ahLst/>
                <a:cxnLst/>
                <a:rect l="l" t="t" r="r" b="b"/>
                <a:pathLst>
                  <a:path w="1148127" h="231303">
                    <a:moveTo>
                      <a:pt x="0" y="0"/>
                    </a:moveTo>
                    <a:lnTo>
                      <a:pt x="1148127" y="0"/>
                    </a:lnTo>
                    <a:lnTo>
                      <a:pt x="1148127" y="231303"/>
                    </a:lnTo>
                    <a:lnTo>
                      <a:pt x="0" y="2313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7" name="Freeform 37"/>
            <p:cNvSpPr/>
            <p:nvPr/>
          </p:nvSpPr>
          <p:spPr>
            <a:xfrm>
              <a:off x="0" y="285691"/>
              <a:ext cx="2361762" cy="2361762"/>
            </a:xfrm>
            <a:custGeom>
              <a:avLst/>
              <a:gdLst/>
              <a:ahLst/>
              <a:cxnLst/>
              <a:rect l="l" t="t" r="r" b="b"/>
              <a:pathLst>
                <a:path w="2361762" h="2361762">
                  <a:moveTo>
                    <a:pt x="0" y="0"/>
                  </a:moveTo>
                  <a:lnTo>
                    <a:pt x="2361762" y="0"/>
                  </a:lnTo>
                  <a:lnTo>
                    <a:pt x="2361762" y="2361762"/>
                  </a:lnTo>
                  <a:lnTo>
                    <a:pt x="0" y="2361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876390" y="377653"/>
              <a:ext cx="10713960" cy="2175537"/>
            </a:xfrm>
            <a:custGeom>
              <a:avLst/>
              <a:gdLst/>
              <a:ahLst/>
              <a:cxnLst/>
              <a:rect l="l" t="t" r="r" b="b"/>
              <a:pathLst>
                <a:path w="10713960" h="2175537">
                  <a:moveTo>
                    <a:pt x="0" y="0"/>
                  </a:moveTo>
                  <a:lnTo>
                    <a:pt x="10713960" y="0"/>
                  </a:lnTo>
                  <a:lnTo>
                    <a:pt x="10713960" y="2175537"/>
                  </a:lnTo>
                  <a:lnTo>
                    <a:pt x="0" y="2175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11963" b="-37847"/>
              </a:stretch>
            </a:blipFill>
          </p:spPr>
        </p:sp>
      </p:grpSp>
      <p:sp>
        <p:nvSpPr>
          <p:cNvPr id="39" name="TextBox 39"/>
          <p:cNvSpPr txBox="1"/>
          <p:nvPr/>
        </p:nvSpPr>
        <p:spPr>
          <a:xfrm>
            <a:off x="8750844" y="1012454"/>
            <a:ext cx="176973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WEEK COMMENCING: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SEP 11, OCT 9, NOV 6,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41944"/>
                </a:solidFill>
              </a:rPr>
              <a:t>DEC 4, JAN 8, FEB 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1337" y="-508006"/>
            <a:ext cx="1581327" cy="1653675"/>
          </a:xfrm>
          <a:custGeom>
            <a:avLst/>
            <a:gdLst/>
            <a:ahLst/>
            <a:cxnLst/>
            <a:rect l="l" t="t" r="r" b="b"/>
            <a:pathLst>
              <a:path w="1581327" h="1653675">
                <a:moveTo>
                  <a:pt x="0" y="0"/>
                </a:moveTo>
                <a:lnTo>
                  <a:pt x="1581326" y="0"/>
                </a:lnTo>
                <a:lnTo>
                  <a:pt x="1581326" y="1653676"/>
                </a:lnTo>
                <a:lnTo>
                  <a:pt x="0" y="1653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3128" y="5844581"/>
            <a:ext cx="353002" cy="220145"/>
          </a:xfrm>
          <a:custGeom>
            <a:avLst/>
            <a:gdLst/>
            <a:ahLst/>
            <a:cxnLst/>
            <a:rect l="l" t="t" r="r" b="b"/>
            <a:pathLst>
              <a:path w="353002" h="220145">
                <a:moveTo>
                  <a:pt x="0" y="0"/>
                </a:moveTo>
                <a:lnTo>
                  <a:pt x="353001" y="0"/>
                </a:lnTo>
                <a:lnTo>
                  <a:pt x="353001" y="220145"/>
                </a:lnTo>
                <a:lnTo>
                  <a:pt x="0" y="2201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37513" y="4280335"/>
            <a:ext cx="2312944" cy="465969"/>
            <a:chOff x="0" y="0"/>
            <a:chExt cx="1148127" cy="2313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8295632" y="230139"/>
            <a:ext cx="2203006" cy="434677"/>
          </a:xfrm>
          <a:custGeom>
            <a:avLst/>
            <a:gdLst/>
            <a:ahLst/>
            <a:cxnLst/>
            <a:rect l="l" t="t" r="r" b="b"/>
            <a:pathLst>
              <a:path w="2203006" h="434677">
                <a:moveTo>
                  <a:pt x="0" y="0"/>
                </a:moveTo>
                <a:lnTo>
                  <a:pt x="2203005" y="0"/>
                </a:lnTo>
                <a:lnTo>
                  <a:pt x="2203005" y="434677"/>
                </a:lnTo>
                <a:lnTo>
                  <a:pt x="0" y="434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31759" t="-352598" r="-76626" b="-64841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0" y="6927027"/>
            <a:ext cx="10693400" cy="703920"/>
            <a:chOff x="0" y="0"/>
            <a:chExt cx="4407139" cy="2522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rot="-5400000">
            <a:off x="435090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-5400000">
            <a:off x="250138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-5400000">
            <a:off x="4660551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-5400000">
            <a:off x="674050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4490908" y="2440045"/>
            <a:ext cx="1769735" cy="429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Chicken Curry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Naan Bread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Garden Peas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Sweetcorn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Steamed Rice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 Strawberry Mousse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&amp; fruit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2305" y="2423852"/>
            <a:ext cx="1769735" cy="448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Sausage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Roll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Beans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and Garden Peas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Potato/Jacket Potato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Ice Cream, Chocolate Sauce &amp; Sliced Pears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2305" y="1923722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MONDAY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97323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TUESDAY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25574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WEDNESDAY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57259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THURSDAY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49987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FRIDAY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03993" y="6355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WEEK TWO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19369" y="2423852"/>
            <a:ext cx="1769735" cy="341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BBQ Chicken Pizza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Sweetcorn/Coleslaw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Oven Roast Potato Wedges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Apple Sponge &amp; Custard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48951" y="2423852"/>
            <a:ext cx="1769735" cy="377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Roast of the Day, Stuffing &amp; Rich Gravy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Cauliflower/Broccoli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Mashed Potato/Oven Roast Potato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Blueberry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Muffin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728903" y="2423852"/>
            <a:ext cx="1769735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Beef Burger with Tomato Ketchup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Sweetcorn/Salad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Potatoes/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Potatoes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 err="1">
                <a:solidFill>
                  <a:srgbClr val="1A2C4B"/>
                </a:solidFill>
              </a:rPr>
              <a:t>Flakemeal</a:t>
            </a:r>
            <a:r>
              <a:rPr lang="en-US" sz="1200" b="1" dirty="0">
                <a:solidFill>
                  <a:srgbClr val="1A2C4B"/>
                </a:solidFill>
              </a:rPr>
              <a:t> Biscuit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&amp; Fruit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30" name="Freeform 30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86692" y="-214268"/>
            <a:ext cx="9442763" cy="1985590"/>
            <a:chOff x="0" y="0"/>
            <a:chExt cx="12590350" cy="2647453"/>
          </a:xfrm>
        </p:grpSpPr>
        <p:sp>
          <p:nvSpPr>
            <p:cNvPr id="34" name="Freeform 34"/>
            <p:cNvSpPr/>
            <p:nvPr/>
          </p:nvSpPr>
          <p:spPr>
            <a:xfrm rot="-222868">
              <a:off x="3170379" y="34145"/>
              <a:ext cx="1092889" cy="1196048"/>
            </a:xfrm>
            <a:custGeom>
              <a:avLst/>
              <a:gdLst/>
              <a:ahLst/>
              <a:cxnLst/>
              <a:rect l="l" t="t" r="r" b="b"/>
              <a:pathLst>
                <a:path w="1092889" h="1196048">
                  <a:moveTo>
                    <a:pt x="0" y="0"/>
                  </a:moveTo>
                  <a:lnTo>
                    <a:pt x="1092889" y="0"/>
                  </a:lnTo>
                  <a:lnTo>
                    <a:pt x="1092889" y="1196048"/>
                  </a:lnTo>
                  <a:lnTo>
                    <a:pt x="0" y="119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35" name="Group 35"/>
            <p:cNvGrpSpPr/>
            <p:nvPr/>
          </p:nvGrpSpPr>
          <p:grpSpPr>
            <a:xfrm>
              <a:off x="914040" y="1874813"/>
              <a:ext cx="3083925" cy="621292"/>
              <a:chOff x="0" y="0"/>
              <a:chExt cx="1148127" cy="23130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148127" cy="231303"/>
              </a:xfrm>
              <a:custGeom>
                <a:avLst/>
                <a:gdLst/>
                <a:ahLst/>
                <a:cxnLst/>
                <a:rect l="l" t="t" r="r" b="b"/>
                <a:pathLst>
                  <a:path w="1148127" h="231303">
                    <a:moveTo>
                      <a:pt x="0" y="0"/>
                    </a:moveTo>
                    <a:lnTo>
                      <a:pt x="1148127" y="0"/>
                    </a:lnTo>
                    <a:lnTo>
                      <a:pt x="1148127" y="231303"/>
                    </a:lnTo>
                    <a:lnTo>
                      <a:pt x="0" y="2313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7" name="Freeform 37"/>
            <p:cNvSpPr/>
            <p:nvPr/>
          </p:nvSpPr>
          <p:spPr>
            <a:xfrm>
              <a:off x="0" y="285691"/>
              <a:ext cx="2361762" cy="2361762"/>
            </a:xfrm>
            <a:custGeom>
              <a:avLst/>
              <a:gdLst/>
              <a:ahLst/>
              <a:cxnLst/>
              <a:rect l="l" t="t" r="r" b="b"/>
              <a:pathLst>
                <a:path w="2361762" h="2361762">
                  <a:moveTo>
                    <a:pt x="0" y="0"/>
                  </a:moveTo>
                  <a:lnTo>
                    <a:pt x="2361762" y="0"/>
                  </a:lnTo>
                  <a:lnTo>
                    <a:pt x="2361762" y="2361762"/>
                  </a:lnTo>
                  <a:lnTo>
                    <a:pt x="0" y="2361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876390" y="377653"/>
              <a:ext cx="10713960" cy="2175537"/>
            </a:xfrm>
            <a:custGeom>
              <a:avLst/>
              <a:gdLst/>
              <a:ahLst/>
              <a:cxnLst/>
              <a:rect l="l" t="t" r="r" b="b"/>
              <a:pathLst>
                <a:path w="10713960" h="2175537">
                  <a:moveTo>
                    <a:pt x="0" y="0"/>
                  </a:moveTo>
                  <a:lnTo>
                    <a:pt x="10713960" y="0"/>
                  </a:lnTo>
                  <a:lnTo>
                    <a:pt x="10713960" y="2175537"/>
                  </a:lnTo>
                  <a:lnTo>
                    <a:pt x="0" y="2175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11963" b="-37847"/>
              </a:stretch>
            </a:blipFill>
          </p:spPr>
        </p:sp>
      </p:grpSp>
      <p:sp>
        <p:nvSpPr>
          <p:cNvPr id="39" name="TextBox 39"/>
          <p:cNvSpPr txBox="1"/>
          <p:nvPr/>
        </p:nvSpPr>
        <p:spPr>
          <a:xfrm>
            <a:off x="8750844" y="1012454"/>
            <a:ext cx="176973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WEEK COMMENCING: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SEP 18, OCT 16, NOV 13,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41944"/>
                </a:solidFill>
              </a:rPr>
              <a:t>DEC 11, JAN 15, FEB 12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1337" y="-508006"/>
            <a:ext cx="1581327" cy="1653675"/>
          </a:xfrm>
          <a:custGeom>
            <a:avLst/>
            <a:gdLst/>
            <a:ahLst/>
            <a:cxnLst/>
            <a:rect l="l" t="t" r="r" b="b"/>
            <a:pathLst>
              <a:path w="1581327" h="1653675">
                <a:moveTo>
                  <a:pt x="0" y="0"/>
                </a:moveTo>
                <a:lnTo>
                  <a:pt x="1581326" y="0"/>
                </a:lnTo>
                <a:lnTo>
                  <a:pt x="1581326" y="1653676"/>
                </a:lnTo>
                <a:lnTo>
                  <a:pt x="0" y="1653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3128" y="5844581"/>
            <a:ext cx="353002" cy="220145"/>
          </a:xfrm>
          <a:custGeom>
            <a:avLst/>
            <a:gdLst/>
            <a:ahLst/>
            <a:cxnLst/>
            <a:rect l="l" t="t" r="r" b="b"/>
            <a:pathLst>
              <a:path w="353002" h="220145">
                <a:moveTo>
                  <a:pt x="0" y="0"/>
                </a:moveTo>
                <a:lnTo>
                  <a:pt x="353001" y="0"/>
                </a:lnTo>
                <a:lnTo>
                  <a:pt x="353001" y="220145"/>
                </a:lnTo>
                <a:lnTo>
                  <a:pt x="0" y="2201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37513" y="4280335"/>
            <a:ext cx="2312944" cy="465969"/>
            <a:chOff x="0" y="0"/>
            <a:chExt cx="1148127" cy="2313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8317574" y="238956"/>
            <a:ext cx="2203006" cy="434677"/>
          </a:xfrm>
          <a:custGeom>
            <a:avLst/>
            <a:gdLst/>
            <a:ahLst/>
            <a:cxnLst/>
            <a:rect l="l" t="t" r="r" b="b"/>
            <a:pathLst>
              <a:path w="2203006" h="434677">
                <a:moveTo>
                  <a:pt x="0" y="0"/>
                </a:moveTo>
                <a:lnTo>
                  <a:pt x="2203005" y="0"/>
                </a:lnTo>
                <a:lnTo>
                  <a:pt x="2203005" y="434677"/>
                </a:lnTo>
                <a:lnTo>
                  <a:pt x="0" y="434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31759" t="-352598" r="-76626" b="-64841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6927027"/>
            <a:ext cx="10693400" cy="703920"/>
            <a:chOff x="0" y="0"/>
            <a:chExt cx="4407139" cy="2522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rot="-5400000">
            <a:off x="435090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-5400000">
            <a:off x="250138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-5400000">
            <a:off x="4660551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-5400000">
            <a:off x="674050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4490908" y="2440045"/>
            <a:ext cx="1769735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Chicken Curry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Naan Bread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Mini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Corn on the Cob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Steamed Rice/Salad/Oven Baked Potato Wedges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Lemon Drizzle Cake and Custard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02305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Golden Crumbed Fish Fingers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Beans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or Mashed Potatoes/ 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Artic Roll with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Peaches &amp; Pears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2305" y="1923722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MONDAY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97323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TUESDAY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25574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WEDNESDAY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57259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THURSDAY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49987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FRIDAY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03993" y="6355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WEEK THREE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19369" y="2423852"/>
            <a:ext cx="1769735" cy="377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Beef Meatballs with Italian Tomato &amp; Basil Sauce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Garden Peas/Salad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Penne Pasta/ Oven Baked Potato Wedges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/>
              <a:t>Fresh Fruit Pot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48951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Roast of the Day, Stuffing &amp; Rich Gravy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Carrot &amp; Parsnip/ Cauliflower  Cheese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Mashed Potato/Oven Roast Potato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Fairy Cake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728903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Tasty Pork Sausages with Tomato Ketchup or Gravy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Sweetcorn &amp;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Beans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Potato/Mashed Potato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Fresh Fruit Selection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30" name="Freeform 30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86692" y="-214268"/>
            <a:ext cx="9442763" cy="1985590"/>
            <a:chOff x="0" y="0"/>
            <a:chExt cx="12590350" cy="2647453"/>
          </a:xfrm>
        </p:grpSpPr>
        <p:sp>
          <p:nvSpPr>
            <p:cNvPr id="34" name="Freeform 34"/>
            <p:cNvSpPr/>
            <p:nvPr/>
          </p:nvSpPr>
          <p:spPr>
            <a:xfrm rot="-222868">
              <a:off x="3170379" y="34145"/>
              <a:ext cx="1092889" cy="1196048"/>
            </a:xfrm>
            <a:custGeom>
              <a:avLst/>
              <a:gdLst/>
              <a:ahLst/>
              <a:cxnLst/>
              <a:rect l="l" t="t" r="r" b="b"/>
              <a:pathLst>
                <a:path w="1092889" h="1196048">
                  <a:moveTo>
                    <a:pt x="0" y="0"/>
                  </a:moveTo>
                  <a:lnTo>
                    <a:pt x="1092889" y="0"/>
                  </a:lnTo>
                  <a:lnTo>
                    <a:pt x="1092889" y="1196048"/>
                  </a:lnTo>
                  <a:lnTo>
                    <a:pt x="0" y="119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35" name="Group 35"/>
            <p:cNvGrpSpPr/>
            <p:nvPr/>
          </p:nvGrpSpPr>
          <p:grpSpPr>
            <a:xfrm>
              <a:off x="914040" y="1874813"/>
              <a:ext cx="3083925" cy="621292"/>
              <a:chOff x="0" y="0"/>
              <a:chExt cx="1148127" cy="23130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148127" cy="231303"/>
              </a:xfrm>
              <a:custGeom>
                <a:avLst/>
                <a:gdLst/>
                <a:ahLst/>
                <a:cxnLst/>
                <a:rect l="l" t="t" r="r" b="b"/>
                <a:pathLst>
                  <a:path w="1148127" h="231303">
                    <a:moveTo>
                      <a:pt x="0" y="0"/>
                    </a:moveTo>
                    <a:lnTo>
                      <a:pt x="1148127" y="0"/>
                    </a:lnTo>
                    <a:lnTo>
                      <a:pt x="1148127" y="231303"/>
                    </a:lnTo>
                    <a:lnTo>
                      <a:pt x="0" y="2313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7" name="Freeform 37"/>
            <p:cNvSpPr/>
            <p:nvPr/>
          </p:nvSpPr>
          <p:spPr>
            <a:xfrm>
              <a:off x="0" y="285691"/>
              <a:ext cx="2361762" cy="2361762"/>
            </a:xfrm>
            <a:custGeom>
              <a:avLst/>
              <a:gdLst/>
              <a:ahLst/>
              <a:cxnLst/>
              <a:rect l="l" t="t" r="r" b="b"/>
              <a:pathLst>
                <a:path w="2361762" h="2361762">
                  <a:moveTo>
                    <a:pt x="0" y="0"/>
                  </a:moveTo>
                  <a:lnTo>
                    <a:pt x="2361762" y="0"/>
                  </a:lnTo>
                  <a:lnTo>
                    <a:pt x="2361762" y="2361762"/>
                  </a:lnTo>
                  <a:lnTo>
                    <a:pt x="0" y="2361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876390" y="377653"/>
              <a:ext cx="10713960" cy="2175537"/>
            </a:xfrm>
            <a:custGeom>
              <a:avLst/>
              <a:gdLst/>
              <a:ahLst/>
              <a:cxnLst/>
              <a:rect l="l" t="t" r="r" b="b"/>
              <a:pathLst>
                <a:path w="10713960" h="2175537">
                  <a:moveTo>
                    <a:pt x="0" y="0"/>
                  </a:moveTo>
                  <a:lnTo>
                    <a:pt x="10713960" y="0"/>
                  </a:lnTo>
                  <a:lnTo>
                    <a:pt x="10713960" y="2175537"/>
                  </a:lnTo>
                  <a:lnTo>
                    <a:pt x="0" y="2175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11963" b="-37847"/>
              </a:stretch>
            </a:blipFill>
          </p:spPr>
        </p:sp>
      </p:grpSp>
      <p:sp>
        <p:nvSpPr>
          <p:cNvPr id="39" name="TextBox 39"/>
          <p:cNvSpPr txBox="1"/>
          <p:nvPr/>
        </p:nvSpPr>
        <p:spPr>
          <a:xfrm>
            <a:off x="8750844" y="1012454"/>
            <a:ext cx="176973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WEEK COMMENCING: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41944"/>
                </a:solidFill>
              </a:rPr>
              <a:t>AUG 28, SEP 25, OCT 23, NOV 20, DEC 18, JAN 22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1337" y="-508006"/>
            <a:ext cx="1581327" cy="1653675"/>
          </a:xfrm>
          <a:custGeom>
            <a:avLst/>
            <a:gdLst/>
            <a:ahLst/>
            <a:cxnLst/>
            <a:rect l="l" t="t" r="r" b="b"/>
            <a:pathLst>
              <a:path w="1581327" h="1653675">
                <a:moveTo>
                  <a:pt x="0" y="0"/>
                </a:moveTo>
                <a:lnTo>
                  <a:pt x="1581326" y="0"/>
                </a:lnTo>
                <a:lnTo>
                  <a:pt x="1581326" y="1653676"/>
                </a:lnTo>
                <a:lnTo>
                  <a:pt x="0" y="1653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3128" y="5844581"/>
            <a:ext cx="353002" cy="220145"/>
          </a:xfrm>
          <a:custGeom>
            <a:avLst/>
            <a:gdLst/>
            <a:ahLst/>
            <a:cxnLst/>
            <a:rect l="l" t="t" r="r" b="b"/>
            <a:pathLst>
              <a:path w="353002" h="220145">
                <a:moveTo>
                  <a:pt x="0" y="0"/>
                </a:moveTo>
                <a:lnTo>
                  <a:pt x="353001" y="0"/>
                </a:lnTo>
                <a:lnTo>
                  <a:pt x="353001" y="220145"/>
                </a:lnTo>
                <a:lnTo>
                  <a:pt x="0" y="2201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37513" y="4280335"/>
            <a:ext cx="2312944" cy="465969"/>
            <a:chOff x="0" y="0"/>
            <a:chExt cx="1148127" cy="2313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8317574" y="238956"/>
            <a:ext cx="2203006" cy="434677"/>
          </a:xfrm>
          <a:custGeom>
            <a:avLst/>
            <a:gdLst/>
            <a:ahLst/>
            <a:cxnLst/>
            <a:rect l="l" t="t" r="r" b="b"/>
            <a:pathLst>
              <a:path w="2203006" h="434677">
                <a:moveTo>
                  <a:pt x="0" y="0"/>
                </a:moveTo>
                <a:lnTo>
                  <a:pt x="2203005" y="0"/>
                </a:lnTo>
                <a:lnTo>
                  <a:pt x="2203005" y="434677"/>
                </a:lnTo>
                <a:lnTo>
                  <a:pt x="0" y="434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31759" t="-352598" r="-76626" b="-64841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6927027"/>
            <a:ext cx="10693400" cy="703920"/>
            <a:chOff x="0" y="0"/>
            <a:chExt cx="4407139" cy="2522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rot="-5400000">
            <a:off x="435090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-5400000">
            <a:off x="250138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-5400000">
            <a:off x="4660551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-5400000">
            <a:off x="674050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4490908" y="2440045"/>
            <a:ext cx="1769735" cy="4310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Chicken Curry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Naan Bread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Green Beans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Sweetcorn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Steamed Rice/Salad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Date Fudge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&amp; Milkshake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2305" y="2423852"/>
            <a:ext cx="1769735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Ham &amp; Cheese Pizza with Garlic Dip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1B2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SIDES 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 Corn on the Cob/ Baked Beans/Coleslaw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97B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97B8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Chipped Potato/ Jacket Potato 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1B2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DESSERT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Melon, Mandarin &amp; Pineapple Pot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2305" y="1923722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MONDAY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97323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TUESDAY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25574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WEDNESDAY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57259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THURSDAY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49987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FRIDAY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03993" y="6355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WEEK FOUR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19369" y="2423852"/>
            <a:ext cx="1769735" cy="394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Beef Bolognaise with Garlic Bread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1B2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SIDES 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Baton Carrots/Salad/Oven Baked Potato Wedges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97B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97B8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Pasta Shells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1B2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DESSERT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Jelly &amp;</a:t>
            </a:r>
            <a:r>
              <a:rPr lang="en-US" sz="1200" b="1" dirty="0">
                <a:solidFill>
                  <a:srgbClr val="1A2C4B"/>
                </a:solidFill>
                <a:latin typeface="Calibri"/>
              </a:rPr>
              <a:t>  Fruit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648951" y="2423852"/>
            <a:ext cx="1769735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Roast of the Day, Stuffing &amp; Rich Gravy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Cauliflower Cheese &amp; Baton Carrots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Mashed Potato/Oven Roast Potato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Ice-Cream, Pears &amp; Chocolate Sauce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728903" y="2423852"/>
            <a:ext cx="1769735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Oven Baked Chicken Goujons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Garden Peas/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Beans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&amp; Jacket Potato/Salad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>
                <a:solidFill>
                  <a:srgbClr val="1A2C4B"/>
                </a:solidFill>
              </a:rPr>
              <a:t>Popcorn </a:t>
            </a:r>
            <a:r>
              <a:rPr lang="en-US" sz="1200" b="1" dirty="0">
                <a:solidFill>
                  <a:srgbClr val="1A2C4B"/>
                </a:solidFill>
              </a:rPr>
              <a:t>Biscuit &amp; Fruit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30" name="Freeform 30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86692" y="-214268"/>
            <a:ext cx="9442763" cy="1985590"/>
            <a:chOff x="0" y="0"/>
            <a:chExt cx="12590350" cy="2647453"/>
          </a:xfrm>
        </p:grpSpPr>
        <p:sp>
          <p:nvSpPr>
            <p:cNvPr id="34" name="Freeform 34"/>
            <p:cNvSpPr/>
            <p:nvPr/>
          </p:nvSpPr>
          <p:spPr>
            <a:xfrm rot="-222868">
              <a:off x="3170379" y="34145"/>
              <a:ext cx="1092889" cy="1196048"/>
            </a:xfrm>
            <a:custGeom>
              <a:avLst/>
              <a:gdLst/>
              <a:ahLst/>
              <a:cxnLst/>
              <a:rect l="l" t="t" r="r" b="b"/>
              <a:pathLst>
                <a:path w="1092889" h="1196048">
                  <a:moveTo>
                    <a:pt x="0" y="0"/>
                  </a:moveTo>
                  <a:lnTo>
                    <a:pt x="1092889" y="0"/>
                  </a:lnTo>
                  <a:lnTo>
                    <a:pt x="1092889" y="1196048"/>
                  </a:lnTo>
                  <a:lnTo>
                    <a:pt x="0" y="119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35" name="Group 35"/>
            <p:cNvGrpSpPr/>
            <p:nvPr/>
          </p:nvGrpSpPr>
          <p:grpSpPr>
            <a:xfrm>
              <a:off x="914040" y="1874813"/>
              <a:ext cx="3083925" cy="621292"/>
              <a:chOff x="0" y="0"/>
              <a:chExt cx="1148127" cy="23130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148127" cy="231303"/>
              </a:xfrm>
              <a:custGeom>
                <a:avLst/>
                <a:gdLst/>
                <a:ahLst/>
                <a:cxnLst/>
                <a:rect l="l" t="t" r="r" b="b"/>
                <a:pathLst>
                  <a:path w="1148127" h="231303">
                    <a:moveTo>
                      <a:pt x="0" y="0"/>
                    </a:moveTo>
                    <a:lnTo>
                      <a:pt x="1148127" y="0"/>
                    </a:lnTo>
                    <a:lnTo>
                      <a:pt x="1148127" y="231303"/>
                    </a:lnTo>
                    <a:lnTo>
                      <a:pt x="0" y="2313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7" name="Freeform 37"/>
            <p:cNvSpPr/>
            <p:nvPr/>
          </p:nvSpPr>
          <p:spPr>
            <a:xfrm>
              <a:off x="0" y="285691"/>
              <a:ext cx="2361762" cy="2361762"/>
            </a:xfrm>
            <a:custGeom>
              <a:avLst/>
              <a:gdLst/>
              <a:ahLst/>
              <a:cxnLst/>
              <a:rect l="l" t="t" r="r" b="b"/>
              <a:pathLst>
                <a:path w="2361762" h="2361762">
                  <a:moveTo>
                    <a:pt x="0" y="0"/>
                  </a:moveTo>
                  <a:lnTo>
                    <a:pt x="2361762" y="0"/>
                  </a:lnTo>
                  <a:lnTo>
                    <a:pt x="2361762" y="2361762"/>
                  </a:lnTo>
                  <a:lnTo>
                    <a:pt x="0" y="2361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876390" y="377653"/>
              <a:ext cx="10713960" cy="2175537"/>
            </a:xfrm>
            <a:custGeom>
              <a:avLst/>
              <a:gdLst/>
              <a:ahLst/>
              <a:cxnLst/>
              <a:rect l="l" t="t" r="r" b="b"/>
              <a:pathLst>
                <a:path w="10713960" h="2175537">
                  <a:moveTo>
                    <a:pt x="0" y="0"/>
                  </a:moveTo>
                  <a:lnTo>
                    <a:pt x="10713960" y="0"/>
                  </a:lnTo>
                  <a:lnTo>
                    <a:pt x="10713960" y="2175537"/>
                  </a:lnTo>
                  <a:lnTo>
                    <a:pt x="0" y="2175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11963" b="-37847"/>
              </a:stretch>
            </a:blipFill>
          </p:spPr>
        </p:sp>
      </p:grpSp>
      <p:sp>
        <p:nvSpPr>
          <p:cNvPr id="39" name="TextBox 39"/>
          <p:cNvSpPr txBox="1"/>
          <p:nvPr/>
        </p:nvSpPr>
        <p:spPr>
          <a:xfrm>
            <a:off x="8750844" y="1012454"/>
            <a:ext cx="176973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WEEK COMMENCING: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SEP 04, OCT 2, OCT 30,  NOV 27, JAN 01, JAN 29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41944"/>
                </a:solidFill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756</Words>
  <Application>Microsoft Office PowerPoint</Application>
  <PresentationFormat>Custom</PresentationFormat>
  <Paragraphs>475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Arimo Bold</vt:lpstr>
      <vt:lpstr>Arial</vt:lpstr>
      <vt:lpstr>Calibri</vt:lpstr>
      <vt:lpstr>Arimo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Final</dc:title>
  <dc:creator>Adele Elder</dc:creator>
  <cp:lastModifiedBy>B MCVEIGH</cp:lastModifiedBy>
  <cp:revision>10</cp:revision>
  <dcterms:created xsi:type="dcterms:W3CDTF">2006-08-16T00:00:00Z</dcterms:created>
  <dcterms:modified xsi:type="dcterms:W3CDTF">2023-09-07T09:57:06Z</dcterms:modified>
  <dc:identifier>DAFOGgz17Jw</dc:identifier>
</cp:coreProperties>
</file>